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2020/7/15</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a:solidFill>
                  <a:prstClr val="black"/>
                </a:solidFill>
                <a:latin typeface="微软雅黑" panose="020B0503020204020204" pitchFamily="34" charset="-122"/>
                <a:ea typeface="微软雅黑" panose="020B0503020204020204" pitchFamily="34" charset="-122"/>
              </a:rPr>
              <a:t>√</a:t>
            </a:r>
            <a:r>
              <a:rPr lang="en-US" altLang="zh-CN" sz="1600" b="1">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51791</TotalTime>
  <Words>8284</Words>
  <Application>Microsoft Office PowerPoint</Application>
  <PresentationFormat>宽屏</PresentationFormat>
  <Paragraphs>1081</Paragraphs>
  <Slides>167</Slides>
  <Notes>159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167</vt:i4>
      </vt:variant>
    </vt:vector>
  </HeadingPairs>
  <TitlesOfParts>
    <vt:vector size="178" baseType="lpstr">
      <vt:lpstr>Arial Unicode MS</vt:lpstr>
      <vt:lpstr>NimbusRomNo9L</vt:lpstr>
      <vt:lpstr>等线</vt:lpstr>
      <vt:lpstr>华文细黑</vt:lpstr>
      <vt:lpstr>微软雅黑</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91468</cp:lastModifiedBy>
  <cp:revision>346</cp:revision>
  <cp:lastPrinted>2017-06-19T10:44:09Z</cp:lastPrinted>
  <dcterms:created xsi:type="dcterms:W3CDTF">2016-06-07T03:07:16Z</dcterms:created>
  <dcterms:modified xsi:type="dcterms:W3CDTF">2020-07-15T08:57:18Z</dcterms:modified>
</cp:coreProperties>
</file>